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Ultra-Bold" charset="1" panose="000009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Source Han Sans KR Bold" charset="1" panose="020B0800000000000000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svg" Type="http://schemas.openxmlformats.org/officeDocument/2006/relationships/image"/><Relationship Id="rId5" Target="../media/aAGPgWX1kwQ.m4a" Type="http://schemas.microsoft.com/office/2007/relationships/media"/><Relationship Id="rId6" Target="../media/aAGPgWX1kwQ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jpeg" Type="http://schemas.openxmlformats.org/officeDocument/2006/relationships/image"/><Relationship Id="rId5" Target="../media/VAGMBo7SZ3g.mp4" Type="http://schemas.openxmlformats.org/officeDocument/2006/relationships/video"/><Relationship Id="rId6" Target="../media/VAGMBo7SZ3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9.png" Type="http://schemas.openxmlformats.org/officeDocument/2006/relationships/image"/><Relationship Id="rId16" Target="../media/image8.png" Type="http://schemas.openxmlformats.org/officeDocument/2006/relationships/image"/><Relationship Id="rId17" Target="../media/image10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3.png" Type="http://schemas.openxmlformats.org/officeDocument/2006/relationships/imag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37351" y="2523822"/>
            <a:ext cx="1142530" cy="1142530"/>
          </a:xfrm>
          <a:custGeom>
            <a:avLst/>
            <a:gdLst/>
            <a:ahLst/>
            <a:cxnLst/>
            <a:rect r="r" b="b" t="t" l="l"/>
            <a:pathLst>
              <a:path h="1142530" w="1142530">
                <a:moveTo>
                  <a:pt x="0" y="0"/>
                </a:moveTo>
                <a:lnTo>
                  <a:pt x="1142530" y="0"/>
                </a:lnTo>
                <a:lnTo>
                  <a:pt x="1142530" y="1142531"/>
                </a:lnTo>
                <a:lnTo>
                  <a:pt x="0" y="114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4249" y="3837803"/>
            <a:ext cx="13639502" cy="152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sz="8989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SMART MOVING FARM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4159" y="5628760"/>
            <a:ext cx="392891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농작물 자동화 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3821" y="9210675"/>
            <a:ext cx="14403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14204" y="8512131"/>
            <a:ext cx="2245096" cy="47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  <a:spcBef>
                <a:spcPct val="0"/>
              </a:spcBef>
            </a:pPr>
            <a:r>
              <a:rPr lang="en-US" sz="2835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김승민, 김민정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26513" y="7666909"/>
            <a:ext cx="2832787" cy="699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  <a:spcBef>
                <a:spcPct val="0"/>
              </a:spcBef>
            </a:pPr>
            <a:r>
              <a:rPr lang="en-US" sz="4112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 아키텍쳐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14204" y="137261"/>
            <a:ext cx="2219325" cy="5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미니 프로젝트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trim st="0.0000" end="23.99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9"/>
                </p:tgtEl>
              </p:cBhvr>
            </p:cmd>
            <p:audio>
              <p:cMediaNode vol="100000" showWhenStopped="false">
                <p:cTn/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52371" y="6368486"/>
            <a:ext cx="5430934" cy="2679018"/>
          </a:xfrm>
          <a:custGeom>
            <a:avLst/>
            <a:gdLst/>
            <a:ahLst/>
            <a:cxnLst/>
            <a:rect r="r" b="b" t="t" l="l"/>
            <a:pathLst>
              <a:path h="2679018" w="5430934">
                <a:moveTo>
                  <a:pt x="0" y="0"/>
                </a:moveTo>
                <a:lnTo>
                  <a:pt x="5430934" y="0"/>
                </a:lnTo>
                <a:lnTo>
                  <a:pt x="5430934" y="2679018"/>
                </a:lnTo>
                <a:lnTo>
                  <a:pt x="0" y="267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822" y="6309401"/>
            <a:ext cx="3300947" cy="2797188"/>
          </a:xfrm>
          <a:custGeom>
            <a:avLst/>
            <a:gdLst/>
            <a:ahLst/>
            <a:cxnLst/>
            <a:rect r="r" b="b" t="t" l="l"/>
            <a:pathLst>
              <a:path h="2797188" w="3300947">
                <a:moveTo>
                  <a:pt x="0" y="0"/>
                </a:moveTo>
                <a:lnTo>
                  <a:pt x="3300948" y="0"/>
                </a:lnTo>
                <a:lnTo>
                  <a:pt x="3300948" y="2797188"/>
                </a:lnTo>
                <a:lnTo>
                  <a:pt x="0" y="279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1035" y="590357"/>
            <a:ext cx="3391815" cy="4553143"/>
          </a:xfrm>
          <a:custGeom>
            <a:avLst/>
            <a:gdLst/>
            <a:ahLst/>
            <a:cxnLst/>
            <a:rect r="r" b="b" t="t" l="l"/>
            <a:pathLst>
              <a:path h="4553143" w="3391815">
                <a:moveTo>
                  <a:pt x="0" y="0"/>
                </a:moveTo>
                <a:lnTo>
                  <a:pt x="3391814" y="0"/>
                </a:lnTo>
                <a:lnTo>
                  <a:pt x="3391814" y="4553143"/>
                </a:lnTo>
                <a:lnTo>
                  <a:pt x="0" y="4553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14565" y="1637723"/>
            <a:ext cx="6744735" cy="2904092"/>
          </a:xfrm>
          <a:custGeom>
            <a:avLst/>
            <a:gdLst/>
            <a:ahLst/>
            <a:cxnLst/>
            <a:rect r="r" b="b" t="t" l="l"/>
            <a:pathLst>
              <a:path h="2904092" w="6744735">
                <a:moveTo>
                  <a:pt x="0" y="0"/>
                </a:moveTo>
                <a:lnTo>
                  <a:pt x="6744735" y="0"/>
                </a:lnTo>
                <a:lnTo>
                  <a:pt x="6744735" y="2904092"/>
                </a:lnTo>
                <a:lnTo>
                  <a:pt x="0" y="2904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099416" y="7195273"/>
            <a:ext cx="775609" cy="1025444"/>
          </a:xfrm>
          <a:custGeom>
            <a:avLst/>
            <a:gdLst/>
            <a:ahLst/>
            <a:cxnLst/>
            <a:rect r="r" b="b" t="t" l="l"/>
            <a:pathLst>
              <a:path h="1025444" w="775609">
                <a:moveTo>
                  <a:pt x="0" y="0"/>
                </a:moveTo>
                <a:lnTo>
                  <a:pt x="775609" y="0"/>
                </a:lnTo>
                <a:lnTo>
                  <a:pt x="775609" y="1025444"/>
                </a:lnTo>
                <a:lnTo>
                  <a:pt x="0" y="1025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2247" y="1504661"/>
            <a:ext cx="4660557" cy="4387863"/>
          </a:xfrm>
          <a:custGeom>
            <a:avLst/>
            <a:gdLst/>
            <a:ahLst/>
            <a:cxnLst/>
            <a:rect r="r" b="b" t="t" l="l"/>
            <a:pathLst>
              <a:path h="4387863" w="4660557">
                <a:moveTo>
                  <a:pt x="0" y="0"/>
                </a:moveTo>
                <a:lnTo>
                  <a:pt x="4660557" y="0"/>
                </a:lnTo>
                <a:lnTo>
                  <a:pt x="4660557" y="4387864"/>
                </a:lnTo>
                <a:lnTo>
                  <a:pt x="0" y="4387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3192" r="-8456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4256" y="461361"/>
            <a:ext cx="26033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조도 최적 환경 조성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9867" y="9325898"/>
            <a:ext cx="34592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야간 상황 시 조명 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43905" y="5226889"/>
            <a:ext cx="36558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조도 값을 DB에 업로드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27373" y="9644351"/>
            <a:ext cx="9236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 / 13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2747" y="1313573"/>
            <a:ext cx="15582675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20258" y="461361"/>
            <a:ext cx="1257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 영상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7373" y="9644351"/>
            <a:ext cx="9236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/ 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91495" y="3162772"/>
            <a:ext cx="1895827" cy="1753394"/>
          </a:xfrm>
          <a:custGeom>
            <a:avLst/>
            <a:gdLst/>
            <a:ahLst/>
            <a:cxnLst/>
            <a:rect r="r" b="b" t="t" l="l"/>
            <a:pathLst>
              <a:path h="1753394" w="1895827">
                <a:moveTo>
                  <a:pt x="0" y="0"/>
                </a:moveTo>
                <a:lnTo>
                  <a:pt x="1895826" y="0"/>
                </a:lnTo>
                <a:lnTo>
                  <a:pt x="1895826" y="1753394"/>
                </a:lnTo>
                <a:lnTo>
                  <a:pt x="0" y="175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69286" y="3162772"/>
            <a:ext cx="1749427" cy="1753394"/>
          </a:xfrm>
          <a:custGeom>
            <a:avLst/>
            <a:gdLst/>
            <a:ahLst/>
            <a:cxnLst/>
            <a:rect r="r" b="b" t="t" l="l"/>
            <a:pathLst>
              <a:path h="1753394" w="1749427">
                <a:moveTo>
                  <a:pt x="0" y="0"/>
                </a:moveTo>
                <a:lnTo>
                  <a:pt x="1749428" y="0"/>
                </a:lnTo>
                <a:lnTo>
                  <a:pt x="1749428" y="1753394"/>
                </a:lnTo>
                <a:lnTo>
                  <a:pt x="0" y="175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4914" y="3162772"/>
            <a:ext cx="1890159" cy="1753394"/>
          </a:xfrm>
          <a:custGeom>
            <a:avLst/>
            <a:gdLst/>
            <a:ahLst/>
            <a:cxnLst/>
            <a:rect r="r" b="b" t="t" l="l"/>
            <a:pathLst>
              <a:path h="1753394" w="1890159">
                <a:moveTo>
                  <a:pt x="0" y="0"/>
                </a:moveTo>
                <a:lnTo>
                  <a:pt x="1890158" y="0"/>
                </a:lnTo>
                <a:lnTo>
                  <a:pt x="1890158" y="1753394"/>
                </a:lnTo>
                <a:lnTo>
                  <a:pt x="0" y="1753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1258" y="461361"/>
            <a:ext cx="876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개선점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1245" y="5113708"/>
            <a:ext cx="34555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확장형 시스템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356" y="6029805"/>
            <a:ext cx="521210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컨베이어 밸트를 사용해서 보다 현실적인</a:t>
            </a:r>
          </a:p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확장형 Smart Farm System</a:t>
            </a:r>
          </a:p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필요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1082" y="5113708"/>
            <a:ext cx="37629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원활한 통신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3998" y="6253642"/>
            <a:ext cx="5600004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Arduino 와 STM32 통신 연결하여</a:t>
            </a:r>
          </a:p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제어하는 부분 구현 필요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4871" y="5113708"/>
            <a:ext cx="40744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 및 수확 자동화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9991" y="6477480"/>
            <a:ext cx="560000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관리 시스템 구현 필요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27373" y="9644351"/>
            <a:ext cx="9236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 / 13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2735" y="2305263"/>
            <a:ext cx="1142530" cy="1142530"/>
          </a:xfrm>
          <a:custGeom>
            <a:avLst/>
            <a:gdLst/>
            <a:ahLst/>
            <a:cxnLst/>
            <a:rect r="r" b="b" t="t" l="l"/>
            <a:pathLst>
              <a:path h="1142530" w="1142530">
                <a:moveTo>
                  <a:pt x="0" y="0"/>
                </a:moveTo>
                <a:lnTo>
                  <a:pt x="1142530" y="0"/>
                </a:lnTo>
                <a:lnTo>
                  <a:pt x="1142530" y="1142530"/>
                </a:lnTo>
                <a:lnTo>
                  <a:pt x="0" y="114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9935" y="3619243"/>
            <a:ext cx="7308131" cy="152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sz="8989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27373" y="9644351"/>
            <a:ext cx="9236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13 / 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16404" y="1890338"/>
            <a:ext cx="314379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16404" y="2658688"/>
            <a:ext cx="5949399" cy="245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1-1. 프로젝트 개요</a:t>
            </a:r>
          </a:p>
          <a:p>
            <a:pPr algn="l" marL="0" indent="0" lvl="0">
              <a:lnSpc>
                <a:spcPts val="4999"/>
              </a:lnSpc>
            </a:pPr>
            <a:r>
              <a:rPr lang="en-US" sz="2499" strike="noStrik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1-2. 프로젝트 목표</a:t>
            </a:r>
          </a:p>
          <a:p>
            <a:pPr algn="l" marL="0" indent="0" lvl="0">
              <a:lnSpc>
                <a:spcPts val="4999"/>
              </a:lnSpc>
            </a:pPr>
            <a:r>
              <a:rPr lang="en-US" sz="2499" strike="noStrik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1-3. 구성도</a:t>
            </a:r>
          </a:p>
          <a:p>
            <a:pPr algn="l" marL="0" indent="0" lvl="0">
              <a:lnSpc>
                <a:spcPts val="49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016404" y="7999449"/>
            <a:ext cx="4552987" cy="182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2-1. 주요 기능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2-2. 시연</a:t>
            </a:r>
          </a:p>
          <a:p>
            <a:pPr algn="l" marL="0" indent="0" lvl="0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2-3. 개선점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404" y="7231099"/>
            <a:ext cx="323718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기능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16404" y="1028700"/>
            <a:ext cx="2316361" cy="569538"/>
            <a:chOff x="0" y="0"/>
            <a:chExt cx="3088481" cy="75938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088481" cy="759384"/>
              <a:chOff x="0" y="0"/>
              <a:chExt cx="610070" cy="15000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10070" cy="150002"/>
              </a:xfrm>
              <a:custGeom>
                <a:avLst/>
                <a:gdLst/>
                <a:ahLst/>
                <a:cxnLst/>
                <a:rect r="r" b="b" t="t" l="l"/>
                <a:pathLst>
                  <a:path h="150002" w="610070">
                    <a:moveTo>
                      <a:pt x="0" y="0"/>
                    </a:moveTo>
                    <a:lnTo>
                      <a:pt x="610070" y="0"/>
                    </a:lnTo>
                    <a:lnTo>
                      <a:pt x="610070" y="150002"/>
                    </a:lnTo>
                    <a:lnTo>
                      <a:pt x="0" y="150002"/>
                    </a:lnTo>
                    <a:close/>
                  </a:path>
                </a:pathLst>
              </a:custGeom>
              <a:solidFill>
                <a:srgbClr val="00BC7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610070" cy="188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9662" y="140509"/>
              <a:ext cx="228915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SECTION 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16404" y="6366286"/>
            <a:ext cx="2316361" cy="569538"/>
            <a:chOff x="0" y="0"/>
            <a:chExt cx="3088481" cy="7593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088481" cy="759384"/>
              <a:chOff x="0" y="0"/>
              <a:chExt cx="610070" cy="15000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0070" cy="150002"/>
              </a:xfrm>
              <a:custGeom>
                <a:avLst/>
                <a:gdLst/>
                <a:ahLst/>
                <a:cxnLst/>
                <a:rect r="r" b="b" t="t" l="l"/>
                <a:pathLst>
                  <a:path h="150002" w="610070">
                    <a:moveTo>
                      <a:pt x="0" y="0"/>
                    </a:moveTo>
                    <a:lnTo>
                      <a:pt x="610070" y="0"/>
                    </a:lnTo>
                    <a:lnTo>
                      <a:pt x="610070" y="150002"/>
                    </a:lnTo>
                    <a:lnTo>
                      <a:pt x="0" y="150002"/>
                    </a:lnTo>
                    <a:close/>
                  </a:path>
                </a:pathLst>
              </a:custGeom>
              <a:solidFill>
                <a:srgbClr val="00BC7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10070" cy="188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21314" y="140509"/>
              <a:ext cx="228915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SECTION 02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914773" y="5423311"/>
            <a:ext cx="11373227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4815668"/>
            <a:ext cx="4691282" cy="109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  <a:spcBef>
                <a:spcPct val="0"/>
              </a:spcBef>
            </a:pPr>
            <a:r>
              <a:rPr lang="en-US" sz="6385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550238" y="9644351"/>
            <a:ext cx="20632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 / 13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BC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9574" y="4770672"/>
            <a:ext cx="510885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69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개요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45304" y="3917088"/>
            <a:ext cx="2597393" cy="642563"/>
            <a:chOff x="0" y="0"/>
            <a:chExt cx="3463190" cy="8567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463190" cy="856751"/>
              <a:chOff x="0" y="0"/>
              <a:chExt cx="684087" cy="1692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84087" cy="169235"/>
              </a:xfrm>
              <a:custGeom>
                <a:avLst/>
                <a:gdLst/>
                <a:ahLst/>
                <a:cxnLst/>
                <a:rect r="r" b="b" t="t" l="l"/>
                <a:pathLst>
                  <a:path h="169235" w="684087">
                    <a:moveTo>
                      <a:pt x="0" y="0"/>
                    </a:moveTo>
                    <a:lnTo>
                      <a:pt x="684087" y="0"/>
                    </a:lnTo>
                    <a:lnTo>
                      <a:pt x="684087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684087" cy="2073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48151" y="140509"/>
              <a:ext cx="2566888" cy="5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BC7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SECTION 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550238" y="9644351"/>
            <a:ext cx="20632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 / 13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75990" y="1204056"/>
            <a:ext cx="5496882" cy="7878888"/>
          </a:xfrm>
          <a:custGeom>
            <a:avLst/>
            <a:gdLst/>
            <a:ahLst/>
            <a:cxnLst/>
            <a:rect r="r" b="b" t="t" l="l"/>
            <a:pathLst>
              <a:path h="7878888" w="5496882">
                <a:moveTo>
                  <a:pt x="0" y="0"/>
                </a:moveTo>
                <a:lnTo>
                  <a:pt x="5496882" y="0"/>
                </a:lnTo>
                <a:lnTo>
                  <a:pt x="5496882" y="7878888"/>
                </a:lnTo>
                <a:lnTo>
                  <a:pt x="0" y="787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21" t="0" r="-571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6382" y="1204056"/>
            <a:ext cx="5397582" cy="7878888"/>
          </a:xfrm>
          <a:custGeom>
            <a:avLst/>
            <a:gdLst/>
            <a:ahLst/>
            <a:cxnLst/>
            <a:rect r="r" b="b" t="t" l="l"/>
            <a:pathLst>
              <a:path h="7878888" w="5397582">
                <a:moveTo>
                  <a:pt x="0" y="0"/>
                </a:moveTo>
                <a:lnTo>
                  <a:pt x="5397583" y="0"/>
                </a:lnTo>
                <a:lnTo>
                  <a:pt x="5397583" y="7878888"/>
                </a:lnTo>
                <a:lnTo>
                  <a:pt x="0" y="787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3408" y="461361"/>
            <a:ext cx="5841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53300" y="9429600"/>
            <a:ext cx="35814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일손 부족 및 동선 복잡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0238" y="9644351"/>
            <a:ext cx="20632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 / 13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79479" y="0"/>
            <a:ext cx="9695094" cy="4267069"/>
            <a:chOff x="0" y="0"/>
            <a:chExt cx="1502024" cy="6610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024" cy="661081"/>
            </a:xfrm>
            <a:custGeom>
              <a:avLst/>
              <a:gdLst/>
              <a:ahLst/>
              <a:cxnLst/>
              <a:rect r="r" b="b" t="t" l="l"/>
              <a:pathLst>
                <a:path h="661081" w="1502024">
                  <a:moveTo>
                    <a:pt x="0" y="0"/>
                  </a:moveTo>
                  <a:lnTo>
                    <a:pt x="1502024" y="0"/>
                  </a:lnTo>
                  <a:lnTo>
                    <a:pt x="1502024" y="661081"/>
                  </a:lnTo>
                  <a:lnTo>
                    <a:pt x="0" y="661081"/>
                  </a:lnTo>
                  <a:close/>
                </a:path>
              </a:pathLst>
            </a:custGeom>
            <a:blipFill>
              <a:blip r:embed="rId4"/>
              <a:stretch>
                <a:fillRect l="0" t="-25546" r="0" b="-255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888639" y="7002229"/>
            <a:ext cx="478665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조도는 농작물의 수확량에 영향을 미치는 요소. 최적의 조도 환경 조성 필요.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02229"/>
            <a:ext cx="4808689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농업 종사자의 비효율적인 작업 동선은 추가 인력을 필요로 하기 때문에 농가소득에 영향을 미치는 요소. 동선 최적화 필요.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1339" y="7002229"/>
            <a:ext cx="4786653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온/습도는 작물의 성장과 생산성에 영향을 미치는 요소. 성장 속도 차이는 수익 저하 및 추가 노동력 투입으로 이어지기 때문에 관리 필요.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3437" y="461361"/>
            <a:ext cx="58412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77088"/>
            <a:ext cx="44842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 및 수확 동선 최적화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973813"/>
            <a:ext cx="5441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C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61339" y="4946826"/>
            <a:ext cx="64460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C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3388" y="4919838"/>
            <a:ext cx="645691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C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61339" y="5750101"/>
            <a:ext cx="48958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온/습도 실시간 모니터링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3388" y="5723113"/>
            <a:ext cx="43859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000" strike="noStrike" u="non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조도 최적 환경 조성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-93096" y="4267069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085114" y="401037"/>
            <a:ext cx="5901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46919" y="5040488"/>
            <a:ext cx="860675" cy="649192"/>
          </a:xfrm>
          <a:custGeom>
            <a:avLst/>
            <a:gdLst/>
            <a:ahLst/>
            <a:cxnLst/>
            <a:rect r="r" b="b" t="t" l="l"/>
            <a:pathLst>
              <a:path h="649192" w="860675">
                <a:moveTo>
                  <a:pt x="0" y="0"/>
                </a:moveTo>
                <a:lnTo>
                  <a:pt x="860675" y="0"/>
                </a:lnTo>
                <a:lnTo>
                  <a:pt x="860675" y="649192"/>
                </a:lnTo>
                <a:lnTo>
                  <a:pt x="0" y="649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1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7944110" y="4873772"/>
            <a:ext cx="595666" cy="929098"/>
          </a:xfrm>
          <a:custGeom>
            <a:avLst/>
            <a:gdLst/>
            <a:ahLst/>
            <a:cxnLst/>
            <a:rect r="r" b="b" t="t" l="l"/>
            <a:pathLst>
              <a:path h="929098" w="595666">
                <a:moveTo>
                  <a:pt x="0" y="0"/>
                </a:moveTo>
                <a:lnTo>
                  <a:pt x="595666" y="0"/>
                </a:lnTo>
                <a:lnTo>
                  <a:pt x="595666" y="929098"/>
                </a:lnTo>
                <a:lnTo>
                  <a:pt x="0" y="929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92" t="-4292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90529" y="5097903"/>
            <a:ext cx="957050" cy="380470"/>
          </a:xfrm>
          <a:custGeom>
            <a:avLst/>
            <a:gdLst/>
            <a:ahLst/>
            <a:cxnLst/>
            <a:rect r="r" b="b" t="t" l="l"/>
            <a:pathLst>
              <a:path h="380470" w="957050">
                <a:moveTo>
                  <a:pt x="0" y="0"/>
                </a:moveTo>
                <a:lnTo>
                  <a:pt x="957049" y="0"/>
                </a:lnTo>
                <a:lnTo>
                  <a:pt x="957049" y="380470"/>
                </a:lnTo>
                <a:lnTo>
                  <a:pt x="0" y="3804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324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209600" y="9644351"/>
            <a:ext cx="759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 / 13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27154" y="3741002"/>
            <a:ext cx="1633692" cy="1534076"/>
          </a:xfrm>
          <a:custGeom>
            <a:avLst/>
            <a:gdLst/>
            <a:ahLst/>
            <a:cxnLst/>
            <a:rect r="r" b="b" t="t" l="l"/>
            <a:pathLst>
              <a:path h="1534076" w="1633692">
                <a:moveTo>
                  <a:pt x="0" y="0"/>
                </a:moveTo>
                <a:lnTo>
                  <a:pt x="1633692" y="0"/>
                </a:lnTo>
                <a:lnTo>
                  <a:pt x="1633692" y="1534076"/>
                </a:lnTo>
                <a:lnTo>
                  <a:pt x="0" y="153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08404" y="2495285"/>
            <a:ext cx="3086100" cy="2779794"/>
            <a:chOff x="0" y="0"/>
            <a:chExt cx="812800" cy="7321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32127"/>
            </a:xfrm>
            <a:custGeom>
              <a:avLst/>
              <a:gdLst/>
              <a:ahLst/>
              <a:cxnLst/>
              <a:rect r="r" b="b" t="t" l="l"/>
              <a:pathLst>
                <a:path h="73212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04186"/>
                  </a:lnTo>
                  <a:cubicBezTo>
                    <a:pt x="812800" y="638118"/>
                    <a:pt x="799321" y="670660"/>
                    <a:pt x="775327" y="694654"/>
                  </a:cubicBezTo>
                  <a:cubicBezTo>
                    <a:pt x="751333" y="718647"/>
                    <a:pt x="718791" y="732127"/>
                    <a:pt x="684859" y="732127"/>
                  </a:cubicBezTo>
                  <a:lnTo>
                    <a:pt x="127941" y="732127"/>
                  </a:lnTo>
                  <a:cubicBezTo>
                    <a:pt x="94009" y="732127"/>
                    <a:pt x="61467" y="718647"/>
                    <a:pt x="37473" y="694654"/>
                  </a:cubicBezTo>
                  <a:cubicBezTo>
                    <a:pt x="13479" y="670660"/>
                    <a:pt x="0" y="638118"/>
                    <a:pt x="0" y="60418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4E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789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Aduino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11434" y="3038955"/>
            <a:ext cx="2480041" cy="1661272"/>
          </a:xfrm>
          <a:custGeom>
            <a:avLst/>
            <a:gdLst/>
            <a:ahLst/>
            <a:cxnLst/>
            <a:rect r="r" b="b" t="t" l="l"/>
            <a:pathLst>
              <a:path h="1661272" w="2480041">
                <a:moveTo>
                  <a:pt x="0" y="0"/>
                </a:moveTo>
                <a:lnTo>
                  <a:pt x="2480041" y="0"/>
                </a:lnTo>
                <a:lnTo>
                  <a:pt x="2480041" y="1661272"/>
                </a:lnTo>
                <a:lnTo>
                  <a:pt x="0" y="166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815560" y="2495285"/>
            <a:ext cx="3086100" cy="2779794"/>
            <a:chOff x="0" y="0"/>
            <a:chExt cx="812800" cy="7321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32127"/>
            </a:xfrm>
            <a:custGeom>
              <a:avLst/>
              <a:gdLst/>
              <a:ahLst/>
              <a:cxnLst/>
              <a:rect r="r" b="b" t="t" l="l"/>
              <a:pathLst>
                <a:path h="73212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04186"/>
                  </a:lnTo>
                  <a:cubicBezTo>
                    <a:pt x="812800" y="638118"/>
                    <a:pt x="799321" y="670660"/>
                    <a:pt x="775327" y="694654"/>
                  </a:cubicBezTo>
                  <a:cubicBezTo>
                    <a:pt x="751333" y="718647"/>
                    <a:pt x="718791" y="732127"/>
                    <a:pt x="684859" y="732127"/>
                  </a:cubicBezTo>
                  <a:lnTo>
                    <a:pt x="127941" y="732127"/>
                  </a:lnTo>
                  <a:cubicBezTo>
                    <a:pt x="94009" y="732127"/>
                    <a:pt x="61467" y="718647"/>
                    <a:pt x="37473" y="694654"/>
                  </a:cubicBezTo>
                  <a:cubicBezTo>
                    <a:pt x="13479" y="670660"/>
                    <a:pt x="0" y="638118"/>
                    <a:pt x="0" y="60418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4E1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789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67062" y="3140502"/>
            <a:ext cx="2583096" cy="1410585"/>
          </a:xfrm>
          <a:custGeom>
            <a:avLst/>
            <a:gdLst/>
            <a:ahLst/>
            <a:cxnLst/>
            <a:rect r="r" b="b" t="t" l="l"/>
            <a:pathLst>
              <a:path h="1410585" w="2583096">
                <a:moveTo>
                  <a:pt x="0" y="0"/>
                </a:moveTo>
                <a:lnTo>
                  <a:pt x="2583096" y="0"/>
                </a:lnTo>
                <a:lnTo>
                  <a:pt x="2583096" y="1410585"/>
                </a:lnTo>
                <a:lnTo>
                  <a:pt x="0" y="1410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28919" y="2755604"/>
            <a:ext cx="915191" cy="384380"/>
          </a:xfrm>
          <a:custGeom>
            <a:avLst/>
            <a:gdLst/>
            <a:ahLst/>
            <a:cxnLst/>
            <a:rect r="r" b="b" t="t" l="l"/>
            <a:pathLst>
              <a:path h="384380" w="915191">
                <a:moveTo>
                  <a:pt x="0" y="0"/>
                </a:moveTo>
                <a:lnTo>
                  <a:pt x="915191" y="0"/>
                </a:lnTo>
                <a:lnTo>
                  <a:pt x="915191" y="384380"/>
                </a:lnTo>
                <a:lnTo>
                  <a:pt x="0" y="384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28919" y="4679152"/>
            <a:ext cx="915191" cy="384380"/>
          </a:xfrm>
          <a:custGeom>
            <a:avLst/>
            <a:gdLst/>
            <a:ahLst/>
            <a:cxnLst/>
            <a:rect r="r" b="b" t="t" l="l"/>
            <a:pathLst>
              <a:path h="384380" w="915191">
                <a:moveTo>
                  <a:pt x="0" y="0"/>
                </a:moveTo>
                <a:lnTo>
                  <a:pt x="915191" y="0"/>
                </a:lnTo>
                <a:lnTo>
                  <a:pt x="915191" y="384380"/>
                </a:lnTo>
                <a:lnTo>
                  <a:pt x="0" y="384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81034" y="3069901"/>
            <a:ext cx="857342" cy="947867"/>
            <a:chOff x="0" y="0"/>
            <a:chExt cx="225802" cy="2496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5802" cy="249644"/>
            </a:xfrm>
            <a:custGeom>
              <a:avLst/>
              <a:gdLst/>
              <a:ahLst/>
              <a:cxnLst/>
              <a:rect r="r" b="b" t="t" l="l"/>
              <a:pathLst>
                <a:path h="249644" w="225802">
                  <a:moveTo>
                    <a:pt x="112901" y="0"/>
                  </a:moveTo>
                  <a:lnTo>
                    <a:pt x="112901" y="0"/>
                  </a:lnTo>
                  <a:cubicBezTo>
                    <a:pt x="175254" y="0"/>
                    <a:pt x="225802" y="50547"/>
                    <a:pt x="225802" y="112901"/>
                  </a:cubicBezTo>
                  <a:lnTo>
                    <a:pt x="225802" y="136743"/>
                  </a:lnTo>
                  <a:cubicBezTo>
                    <a:pt x="225802" y="166686"/>
                    <a:pt x="213907" y="195403"/>
                    <a:pt x="192734" y="216576"/>
                  </a:cubicBezTo>
                  <a:cubicBezTo>
                    <a:pt x="171561" y="237749"/>
                    <a:pt x="142844" y="249644"/>
                    <a:pt x="112901" y="249644"/>
                  </a:cubicBezTo>
                  <a:lnTo>
                    <a:pt x="112901" y="249644"/>
                  </a:lnTo>
                  <a:cubicBezTo>
                    <a:pt x="82958" y="249644"/>
                    <a:pt x="54241" y="237749"/>
                    <a:pt x="33068" y="216576"/>
                  </a:cubicBezTo>
                  <a:cubicBezTo>
                    <a:pt x="11895" y="195403"/>
                    <a:pt x="0" y="166686"/>
                    <a:pt x="0" y="136743"/>
                  </a:cubicBezTo>
                  <a:lnTo>
                    <a:pt x="0" y="112901"/>
                  </a:lnTo>
                  <a:cubicBezTo>
                    <a:pt x="0" y="82958"/>
                    <a:pt x="11895" y="54241"/>
                    <a:pt x="33068" y="33068"/>
                  </a:cubicBezTo>
                  <a:cubicBezTo>
                    <a:pt x="54241" y="11895"/>
                    <a:pt x="82958" y="0"/>
                    <a:pt x="1129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5802" cy="28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LCD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56523" y="5103581"/>
            <a:ext cx="1506362" cy="974696"/>
            <a:chOff x="0" y="0"/>
            <a:chExt cx="396737" cy="2567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DHT 11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5400000">
            <a:off x="7222394" y="3915801"/>
            <a:ext cx="926900" cy="1225469"/>
          </a:xfrm>
          <a:custGeom>
            <a:avLst/>
            <a:gdLst/>
            <a:ahLst/>
            <a:cxnLst/>
            <a:rect r="r" b="b" t="t" l="l"/>
            <a:pathLst>
              <a:path h="1225469" w="926900">
                <a:moveTo>
                  <a:pt x="0" y="0"/>
                </a:moveTo>
                <a:lnTo>
                  <a:pt x="926901" y="0"/>
                </a:lnTo>
                <a:lnTo>
                  <a:pt x="926901" y="1225469"/>
                </a:lnTo>
                <a:lnTo>
                  <a:pt x="0" y="1225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0242683" y="3966550"/>
            <a:ext cx="850130" cy="1123970"/>
          </a:xfrm>
          <a:custGeom>
            <a:avLst/>
            <a:gdLst/>
            <a:ahLst/>
            <a:cxnLst/>
            <a:rect r="r" b="b" t="t" l="l"/>
            <a:pathLst>
              <a:path h="1123970" w="850130">
                <a:moveTo>
                  <a:pt x="0" y="0"/>
                </a:moveTo>
                <a:lnTo>
                  <a:pt x="850129" y="0"/>
                </a:lnTo>
                <a:lnTo>
                  <a:pt x="850129" y="1123970"/>
                </a:lnTo>
                <a:lnTo>
                  <a:pt x="0" y="1123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5037183" y="2538889"/>
            <a:ext cx="915191" cy="384380"/>
          </a:xfrm>
          <a:custGeom>
            <a:avLst/>
            <a:gdLst/>
            <a:ahLst/>
            <a:cxnLst/>
            <a:rect r="r" b="b" t="t" l="l"/>
            <a:pathLst>
              <a:path h="384380" w="915191">
                <a:moveTo>
                  <a:pt x="0" y="0"/>
                </a:moveTo>
                <a:lnTo>
                  <a:pt x="915192" y="0"/>
                </a:lnTo>
                <a:lnTo>
                  <a:pt x="915192" y="384381"/>
                </a:lnTo>
                <a:lnTo>
                  <a:pt x="0" y="384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307402" y="2610736"/>
            <a:ext cx="1506362" cy="974696"/>
            <a:chOff x="0" y="0"/>
            <a:chExt cx="396737" cy="2567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CDS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328705" y="5774678"/>
            <a:ext cx="1506362" cy="974696"/>
            <a:chOff x="0" y="0"/>
            <a:chExt cx="396737" cy="2567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SERVO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969" y="1896994"/>
            <a:ext cx="7015660" cy="3990321"/>
            <a:chOff x="0" y="0"/>
            <a:chExt cx="1847746" cy="10509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47746" cy="1050949"/>
            </a:xfrm>
            <a:custGeom>
              <a:avLst/>
              <a:gdLst/>
              <a:ahLst/>
              <a:cxnLst/>
              <a:rect r="r" b="b" t="t" l="l"/>
              <a:pathLst>
                <a:path h="1050949" w="1847746">
                  <a:moveTo>
                    <a:pt x="0" y="0"/>
                  </a:moveTo>
                  <a:lnTo>
                    <a:pt x="1847746" y="0"/>
                  </a:lnTo>
                  <a:lnTo>
                    <a:pt x="1847746" y="1050949"/>
                  </a:lnTo>
                  <a:lnTo>
                    <a:pt x="0" y="1050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6A8E0"/>
              </a:solidFill>
              <a:prstDash val="dash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47746" cy="1089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1210682" y="1028700"/>
            <a:ext cx="995071" cy="664032"/>
          </a:xfrm>
          <a:custGeom>
            <a:avLst/>
            <a:gdLst/>
            <a:ahLst/>
            <a:cxnLst/>
            <a:rect r="r" b="b" t="t" l="l"/>
            <a:pathLst>
              <a:path h="664032" w="995071">
                <a:moveTo>
                  <a:pt x="0" y="0"/>
                </a:moveTo>
                <a:lnTo>
                  <a:pt x="995071" y="0"/>
                </a:lnTo>
                <a:lnTo>
                  <a:pt x="995071" y="664032"/>
                </a:lnTo>
                <a:lnTo>
                  <a:pt x="0" y="6640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28" r="0" b="-728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1210682" y="1896994"/>
            <a:ext cx="6844985" cy="4745930"/>
            <a:chOff x="0" y="0"/>
            <a:chExt cx="1802794" cy="12499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02794" cy="1249957"/>
            </a:xfrm>
            <a:custGeom>
              <a:avLst/>
              <a:gdLst/>
              <a:ahLst/>
              <a:cxnLst/>
              <a:rect r="r" b="b" t="t" l="l"/>
              <a:pathLst>
                <a:path h="1249957" w="1802794">
                  <a:moveTo>
                    <a:pt x="0" y="0"/>
                  </a:moveTo>
                  <a:lnTo>
                    <a:pt x="1802794" y="0"/>
                  </a:lnTo>
                  <a:lnTo>
                    <a:pt x="1802794" y="1249957"/>
                  </a:lnTo>
                  <a:lnTo>
                    <a:pt x="0" y="1249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11959A"/>
              </a:solidFill>
              <a:prstDash val="dash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802794" cy="1288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294897" y="2224486"/>
            <a:ext cx="2229616" cy="1062236"/>
          </a:xfrm>
          <a:custGeom>
            <a:avLst/>
            <a:gdLst/>
            <a:ahLst/>
            <a:cxnLst/>
            <a:rect r="r" b="b" t="t" l="l"/>
            <a:pathLst>
              <a:path h="1062236" w="2229616">
                <a:moveTo>
                  <a:pt x="0" y="0"/>
                </a:moveTo>
                <a:lnTo>
                  <a:pt x="2229615" y="0"/>
                </a:lnTo>
                <a:lnTo>
                  <a:pt x="2229615" y="1062236"/>
                </a:lnTo>
                <a:lnTo>
                  <a:pt x="0" y="10622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759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5400000">
            <a:off x="816326" y="3912646"/>
            <a:ext cx="1186756" cy="1851059"/>
          </a:xfrm>
          <a:custGeom>
            <a:avLst/>
            <a:gdLst/>
            <a:ahLst/>
            <a:cxnLst/>
            <a:rect r="r" b="b" t="t" l="l"/>
            <a:pathLst>
              <a:path h="1851059" w="1186756">
                <a:moveTo>
                  <a:pt x="0" y="0"/>
                </a:moveTo>
                <a:lnTo>
                  <a:pt x="1186756" y="0"/>
                </a:lnTo>
                <a:lnTo>
                  <a:pt x="1186756" y="1851059"/>
                </a:lnTo>
                <a:lnTo>
                  <a:pt x="0" y="18510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992" t="-4292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6223323" y="4800462"/>
            <a:ext cx="1717126" cy="1295198"/>
          </a:xfrm>
          <a:custGeom>
            <a:avLst/>
            <a:gdLst/>
            <a:ahLst/>
            <a:cxnLst/>
            <a:rect r="r" b="b" t="t" l="l"/>
            <a:pathLst>
              <a:path h="1295198" w="1717126">
                <a:moveTo>
                  <a:pt x="0" y="0"/>
                </a:moveTo>
                <a:lnTo>
                  <a:pt x="1717126" y="0"/>
                </a:lnTo>
                <a:lnTo>
                  <a:pt x="1717126" y="1295198"/>
                </a:lnTo>
                <a:lnTo>
                  <a:pt x="0" y="1295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71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037379" y="5390538"/>
            <a:ext cx="915191" cy="384380"/>
          </a:xfrm>
          <a:custGeom>
            <a:avLst/>
            <a:gdLst/>
            <a:ahLst/>
            <a:cxnLst/>
            <a:rect r="r" b="b" t="t" l="l"/>
            <a:pathLst>
              <a:path h="384380" w="915191">
                <a:moveTo>
                  <a:pt x="0" y="0"/>
                </a:moveTo>
                <a:lnTo>
                  <a:pt x="915192" y="0"/>
                </a:lnTo>
                <a:lnTo>
                  <a:pt x="915192" y="384380"/>
                </a:lnTo>
                <a:lnTo>
                  <a:pt x="0" y="384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128064" y="2224486"/>
            <a:ext cx="1757747" cy="698783"/>
          </a:xfrm>
          <a:custGeom>
            <a:avLst/>
            <a:gdLst/>
            <a:ahLst/>
            <a:cxnLst/>
            <a:rect r="r" b="b" t="t" l="l"/>
            <a:pathLst>
              <a:path h="698783" w="1757747">
                <a:moveTo>
                  <a:pt x="0" y="0"/>
                </a:moveTo>
                <a:lnTo>
                  <a:pt x="1757747" y="0"/>
                </a:lnTo>
                <a:lnTo>
                  <a:pt x="1757747" y="698784"/>
                </a:lnTo>
                <a:lnTo>
                  <a:pt x="0" y="6987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9324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516413" y="1028700"/>
            <a:ext cx="461895" cy="764124"/>
          </a:xfrm>
          <a:custGeom>
            <a:avLst/>
            <a:gdLst/>
            <a:ahLst/>
            <a:cxnLst/>
            <a:rect r="r" b="b" t="t" l="l"/>
            <a:pathLst>
              <a:path h="764124" w="461895">
                <a:moveTo>
                  <a:pt x="0" y="0"/>
                </a:moveTo>
                <a:lnTo>
                  <a:pt x="461894" y="0"/>
                </a:lnTo>
                <a:lnTo>
                  <a:pt x="461894" y="764124"/>
                </a:lnTo>
                <a:lnTo>
                  <a:pt x="0" y="7641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1104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605712" y="7213775"/>
            <a:ext cx="986763" cy="986763"/>
          </a:xfrm>
          <a:custGeom>
            <a:avLst/>
            <a:gdLst/>
            <a:ahLst/>
            <a:cxnLst/>
            <a:rect r="r" b="b" t="t" l="l"/>
            <a:pathLst>
              <a:path h="986763" w="986763">
                <a:moveTo>
                  <a:pt x="0" y="0"/>
                </a:moveTo>
                <a:lnTo>
                  <a:pt x="986762" y="0"/>
                </a:lnTo>
                <a:lnTo>
                  <a:pt x="986762" y="986763"/>
                </a:lnTo>
                <a:lnTo>
                  <a:pt x="0" y="98676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6961238" y="8124338"/>
            <a:ext cx="1506362" cy="974696"/>
            <a:chOff x="0" y="0"/>
            <a:chExt cx="396737" cy="25671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345912" y="8124338"/>
            <a:ext cx="1506362" cy="974696"/>
            <a:chOff x="0" y="0"/>
            <a:chExt cx="396737" cy="25671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APP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8738478" y="5836555"/>
            <a:ext cx="926900" cy="1225469"/>
          </a:xfrm>
          <a:custGeom>
            <a:avLst/>
            <a:gdLst/>
            <a:ahLst/>
            <a:cxnLst/>
            <a:rect r="r" b="b" t="t" l="l"/>
            <a:pathLst>
              <a:path h="1225469" w="926900">
                <a:moveTo>
                  <a:pt x="0" y="0"/>
                </a:moveTo>
                <a:lnTo>
                  <a:pt x="926900" y="0"/>
                </a:lnTo>
                <a:lnTo>
                  <a:pt x="926900" y="1225469"/>
                </a:lnTo>
                <a:lnTo>
                  <a:pt x="0" y="12254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6497559" y="7070996"/>
            <a:ext cx="5408739" cy="1902857"/>
            <a:chOff x="0" y="0"/>
            <a:chExt cx="1424524" cy="50116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424524" cy="501164"/>
            </a:xfrm>
            <a:custGeom>
              <a:avLst/>
              <a:gdLst/>
              <a:ahLst/>
              <a:cxnLst/>
              <a:rect r="r" b="b" t="t" l="l"/>
              <a:pathLst>
                <a:path h="501164" w="1424524">
                  <a:moveTo>
                    <a:pt x="0" y="0"/>
                  </a:moveTo>
                  <a:lnTo>
                    <a:pt x="1424524" y="0"/>
                  </a:lnTo>
                  <a:lnTo>
                    <a:pt x="1424524" y="501164"/>
                  </a:lnTo>
                  <a:lnTo>
                    <a:pt x="0" y="501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49C47"/>
              </a:solidFill>
              <a:prstDash val="dash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424524" cy="53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8364180" y="2495285"/>
            <a:ext cx="1713203" cy="1433188"/>
            <a:chOff x="0" y="0"/>
            <a:chExt cx="451214" cy="37746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51214" cy="377465"/>
            </a:xfrm>
            <a:custGeom>
              <a:avLst/>
              <a:gdLst/>
              <a:ahLst/>
              <a:cxnLst/>
              <a:rect r="r" b="b" t="t" l="l"/>
              <a:pathLst>
                <a:path h="377465" w="451214">
                  <a:moveTo>
                    <a:pt x="188733" y="0"/>
                  </a:moveTo>
                  <a:lnTo>
                    <a:pt x="262482" y="0"/>
                  </a:lnTo>
                  <a:cubicBezTo>
                    <a:pt x="312536" y="0"/>
                    <a:pt x="360541" y="19884"/>
                    <a:pt x="395936" y="55278"/>
                  </a:cubicBezTo>
                  <a:cubicBezTo>
                    <a:pt x="431330" y="90673"/>
                    <a:pt x="451214" y="138678"/>
                    <a:pt x="451214" y="188733"/>
                  </a:cubicBezTo>
                  <a:lnTo>
                    <a:pt x="451214" y="188733"/>
                  </a:lnTo>
                  <a:cubicBezTo>
                    <a:pt x="451214" y="292967"/>
                    <a:pt x="366716" y="377465"/>
                    <a:pt x="262482" y="377465"/>
                  </a:cubicBezTo>
                  <a:lnTo>
                    <a:pt x="188733" y="377465"/>
                  </a:lnTo>
                  <a:cubicBezTo>
                    <a:pt x="84498" y="377465"/>
                    <a:pt x="0" y="292967"/>
                    <a:pt x="0" y="188733"/>
                  </a:cubicBezTo>
                  <a:lnTo>
                    <a:pt x="0" y="188733"/>
                  </a:lnTo>
                  <a:cubicBezTo>
                    <a:pt x="0" y="84498"/>
                    <a:pt x="84498" y="0"/>
                    <a:pt x="188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451214" cy="434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E0297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Server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8345719" y="3563699"/>
            <a:ext cx="1712419" cy="1888682"/>
            <a:chOff x="0" y="0"/>
            <a:chExt cx="451007" cy="49743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51007" cy="497431"/>
            </a:xfrm>
            <a:custGeom>
              <a:avLst/>
              <a:gdLst/>
              <a:ahLst/>
              <a:cxnLst/>
              <a:rect r="r" b="b" t="t" l="l"/>
              <a:pathLst>
                <a:path h="497431" w="451007">
                  <a:moveTo>
                    <a:pt x="0" y="0"/>
                  </a:moveTo>
                  <a:lnTo>
                    <a:pt x="451007" y="0"/>
                  </a:lnTo>
                  <a:lnTo>
                    <a:pt x="451007" y="497431"/>
                  </a:lnTo>
                  <a:lnTo>
                    <a:pt x="0" y="497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E0297B"/>
              </a:solidFill>
              <a:prstDash val="dash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451007" cy="535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-9864431">
            <a:off x="16276014" y="3754625"/>
            <a:ext cx="1611744" cy="316656"/>
          </a:xfrm>
          <a:custGeom>
            <a:avLst/>
            <a:gdLst/>
            <a:ahLst/>
            <a:cxnLst/>
            <a:rect r="r" b="b" t="t" l="l"/>
            <a:pathLst>
              <a:path h="316656" w="1611744">
                <a:moveTo>
                  <a:pt x="0" y="0"/>
                </a:moveTo>
                <a:lnTo>
                  <a:pt x="1611744" y="0"/>
                </a:lnTo>
                <a:lnTo>
                  <a:pt x="1611744" y="316657"/>
                </a:lnTo>
                <a:lnTo>
                  <a:pt x="0" y="31665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6400752" y="3888474"/>
            <a:ext cx="1506362" cy="974696"/>
            <a:chOff x="0" y="0"/>
            <a:chExt cx="396737" cy="25671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96737" cy="256710"/>
            </a:xfrm>
            <a:custGeom>
              <a:avLst/>
              <a:gdLst/>
              <a:ahLst/>
              <a:cxnLst/>
              <a:rect r="r" b="b" t="t" l="l"/>
              <a:pathLst>
                <a:path h="256710" w="396737">
                  <a:moveTo>
                    <a:pt x="128355" y="0"/>
                  </a:moveTo>
                  <a:lnTo>
                    <a:pt x="268382" y="0"/>
                  </a:lnTo>
                  <a:cubicBezTo>
                    <a:pt x="339271" y="0"/>
                    <a:pt x="396737" y="57467"/>
                    <a:pt x="396737" y="128355"/>
                  </a:cubicBezTo>
                  <a:lnTo>
                    <a:pt x="396737" y="128355"/>
                  </a:lnTo>
                  <a:cubicBezTo>
                    <a:pt x="396737" y="162397"/>
                    <a:pt x="383214" y="195045"/>
                    <a:pt x="359143" y="219116"/>
                  </a:cubicBezTo>
                  <a:cubicBezTo>
                    <a:pt x="335072" y="243187"/>
                    <a:pt x="302424" y="256710"/>
                    <a:pt x="268382" y="256710"/>
                  </a:cubicBezTo>
                  <a:lnTo>
                    <a:pt x="128355" y="256710"/>
                  </a:lnTo>
                  <a:cubicBezTo>
                    <a:pt x="57467" y="256710"/>
                    <a:pt x="0" y="199244"/>
                    <a:pt x="0" y="128355"/>
                  </a:cubicBezTo>
                  <a:lnTo>
                    <a:pt x="0" y="128355"/>
                  </a:lnTo>
                  <a:cubicBezTo>
                    <a:pt x="0" y="57467"/>
                    <a:pt x="57467" y="0"/>
                    <a:pt x="1283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396737" cy="29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LED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5037379" y="3653604"/>
            <a:ext cx="915191" cy="384380"/>
          </a:xfrm>
          <a:custGeom>
            <a:avLst/>
            <a:gdLst/>
            <a:ahLst/>
            <a:cxnLst/>
            <a:rect r="r" b="b" t="t" l="l"/>
            <a:pathLst>
              <a:path h="384380" w="915191">
                <a:moveTo>
                  <a:pt x="0" y="0"/>
                </a:moveTo>
                <a:lnTo>
                  <a:pt x="915192" y="0"/>
                </a:lnTo>
                <a:lnTo>
                  <a:pt x="915192" y="384381"/>
                </a:lnTo>
                <a:lnTo>
                  <a:pt x="0" y="384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7081580" y="7213775"/>
            <a:ext cx="1265680" cy="1210948"/>
          </a:xfrm>
          <a:custGeom>
            <a:avLst/>
            <a:gdLst/>
            <a:ahLst/>
            <a:cxnLst/>
            <a:rect r="r" b="b" t="t" l="l"/>
            <a:pathLst>
              <a:path h="1210948" w="1265680">
                <a:moveTo>
                  <a:pt x="0" y="0"/>
                </a:moveTo>
                <a:lnTo>
                  <a:pt x="1265680" y="0"/>
                </a:lnTo>
                <a:lnTo>
                  <a:pt x="1265680" y="1210948"/>
                </a:lnTo>
                <a:lnTo>
                  <a:pt x="0" y="121094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3001258" y="461361"/>
            <a:ext cx="876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구성도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037379" y="4652602"/>
            <a:ext cx="91499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Rotation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Control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209600" y="9644351"/>
            <a:ext cx="759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 / 13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BC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9574" y="4770672"/>
            <a:ext cx="510885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기능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23090" y="3917088"/>
            <a:ext cx="2641821" cy="642563"/>
            <a:chOff x="0" y="0"/>
            <a:chExt cx="3522427" cy="8567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522427" cy="856751"/>
              <a:chOff x="0" y="0"/>
              <a:chExt cx="695788" cy="16923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95788" cy="169235"/>
              </a:xfrm>
              <a:custGeom>
                <a:avLst/>
                <a:gdLst/>
                <a:ahLst/>
                <a:cxnLst/>
                <a:rect r="r" b="b" t="t" l="l"/>
                <a:pathLst>
                  <a:path h="169235" w="695788">
                    <a:moveTo>
                      <a:pt x="0" y="0"/>
                    </a:moveTo>
                    <a:lnTo>
                      <a:pt x="695788" y="0"/>
                    </a:lnTo>
                    <a:lnTo>
                      <a:pt x="695788" y="169235"/>
                    </a:lnTo>
                    <a:lnTo>
                      <a:pt x="0" y="169235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695788" cy="2073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39034" y="140509"/>
              <a:ext cx="2720560" cy="5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BC7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SECTION 02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09600" y="9644351"/>
            <a:ext cx="759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 / 13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561" y="2352161"/>
            <a:ext cx="3715208" cy="4921583"/>
          </a:xfrm>
          <a:custGeom>
            <a:avLst/>
            <a:gdLst/>
            <a:ahLst/>
            <a:cxnLst/>
            <a:rect r="r" b="b" t="t" l="l"/>
            <a:pathLst>
              <a:path h="4921583" w="3715208">
                <a:moveTo>
                  <a:pt x="0" y="0"/>
                </a:moveTo>
                <a:lnTo>
                  <a:pt x="3715208" y="0"/>
                </a:lnTo>
                <a:lnTo>
                  <a:pt x="3715208" y="4921584"/>
                </a:lnTo>
                <a:lnTo>
                  <a:pt x="0" y="4921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1196" y="2146303"/>
            <a:ext cx="4449423" cy="5642565"/>
          </a:xfrm>
          <a:custGeom>
            <a:avLst/>
            <a:gdLst/>
            <a:ahLst/>
            <a:cxnLst/>
            <a:rect r="r" b="b" t="t" l="l"/>
            <a:pathLst>
              <a:path h="5642565" w="4449423">
                <a:moveTo>
                  <a:pt x="0" y="0"/>
                </a:moveTo>
                <a:lnTo>
                  <a:pt x="4449423" y="0"/>
                </a:lnTo>
                <a:lnTo>
                  <a:pt x="4449423" y="5642564"/>
                </a:lnTo>
                <a:lnTo>
                  <a:pt x="0" y="5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00761">
            <a:off x="2873237" y="5434857"/>
            <a:ext cx="1033856" cy="1151054"/>
          </a:xfrm>
          <a:custGeom>
            <a:avLst/>
            <a:gdLst/>
            <a:ahLst/>
            <a:cxnLst/>
            <a:rect r="r" b="b" t="t" l="l"/>
            <a:pathLst>
              <a:path h="1151054" w="1033856">
                <a:moveTo>
                  <a:pt x="0" y="0"/>
                </a:moveTo>
                <a:lnTo>
                  <a:pt x="1033856" y="0"/>
                </a:lnTo>
                <a:lnTo>
                  <a:pt x="1033856" y="1151054"/>
                </a:lnTo>
                <a:lnTo>
                  <a:pt x="0" y="115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238953">
            <a:off x="3234020" y="3493475"/>
            <a:ext cx="1033856" cy="1151054"/>
          </a:xfrm>
          <a:custGeom>
            <a:avLst/>
            <a:gdLst/>
            <a:ahLst/>
            <a:cxnLst/>
            <a:rect r="r" b="b" t="t" l="l"/>
            <a:pathLst>
              <a:path h="1151054" w="1033856">
                <a:moveTo>
                  <a:pt x="0" y="0"/>
                </a:moveTo>
                <a:lnTo>
                  <a:pt x="1033856" y="0"/>
                </a:lnTo>
                <a:lnTo>
                  <a:pt x="1033856" y="1151054"/>
                </a:lnTo>
                <a:lnTo>
                  <a:pt x="0" y="115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4045" y="1261042"/>
            <a:ext cx="3844445" cy="6695894"/>
          </a:xfrm>
          <a:custGeom>
            <a:avLst/>
            <a:gdLst/>
            <a:ahLst/>
            <a:cxnLst/>
            <a:rect r="r" b="b" t="t" l="l"/>
            <a:pathLst>
              <a:path h="6695894" w="3844445">
                <a:moveTo>
                  <a:pt x="0" y="0"/>
                </a:moveTo>
                <a:lnTo>
                  <a:pt x="3844446" y="0"/>
                </a:lnTo>
                <a:lnTo>
                  <a:pt x="3844446" y="6695894"/>
                </a:lnTo>
                <a:lnTo>
                  <a:pt x="0" y="669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8704" y="461361"/>
            <a:ext cx="32088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 및 수확 동선 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8946" y="8012479"/>
            <a:ext cx="2062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SPIN FARM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7429" y="8012479"/>
            <a:ext cx="15088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작업 상황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10803" y="8107437"/>
            <a:ext cx="29109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어플리케이션 제어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09600" y="9644351"/>
            <a:ext cx="759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 / 13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3923"/>
            <a:ext cx="4152371" cy="664777"/>
            <a:chOff x="0" y="0"/>
            <a:chExt cx="1093628" cy="175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628" cy="175085"/>
            </a:xfrm>
            <a:custGeom>
              <a:avLst/>
              <a:gdLst/>
              <a:ahLst/>
              <a:cxnLst/>
              <a:rect r="r" b="b" t="t" l="l"/>
              <a:pathLst>
                <a:path h="175085" w="1093628">
                  <a:moveTo>
                    <a:pt x="0" y="0"/>
                  </a:moveTo>
                  <a:lnTo>
                    <a:pt x="1093628" y="0"/>
                  </a:lnTo>
                  <a:lnTo>
                    <a:pt x="1093628" y="175085"/>
                  </a:lnTo>
                  <a:lnTo>
                    <a:pt x="0" y="175085"/>
                  </a:lnTo>
                  <a:close/>
                </a:path>
              </a:pathLst>
            </a:custGeom>
            <a:solidFill>
              <a:srgbClr val="00BC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93628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85114" y="9724875"/>
            <a:ext cx="528418" cy="249798"/>
          </a:xfrm>
          <a:custGeom>
            <a:avLst/>
            <a:gdLst/>
            <a:ahLst/>
            <a:cxnLst/>
            <a:rect r="r" b="b" t="t" l="l"/>
            <a:pathLst>
              <a:path h="249798" w="528418">
                <a:moveTo>
                  <a:pt x="0" y="0"/>
                </a:moveTo>
                <a:lnTo>
                  <a:pt x="528418" y="0"/>
                </a:lnTo>
                <a:lnTo>
                  <a:pt x="528418" y="249797"/>
                </a:lnTo>
                <a:lnTo>
                  <a:pt x="0" y="24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0" y="1430914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0" y="9411450"/>
            <a:ext cx="18288000" cy="0"/>
          </a:xfrm>
          <a:prstGeom prst="line">
            <a:avLst/>
          </a:prstGeom>
          <a:ln cap="flat" w="19050">
            <a:solidFill>
              <a:srgbClr val="00BC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05" y="2280705"/>
            <a:ext cx="3945173" cy="2565652"/>
          </a:xfrm>
          <a:custGeom>
            <a:avLst/>
            <a:gdLst/>
            <a:ahLst/>
            <a:cxnLst/>
            <a:rect r="r" b="b" t="t" l="l"/>
            <a:pathLst>
              <a:path h="2565652" w="3945173">
                <a:moveTo>
                  <a:pt x="0" y="0"/>
                </a:moveTo>
                <a:lnTo>
                  <a:pt x="3945173" y="0"/>
                </a:lnTo>
                <a:lnTo>
                  <a:pt x="3945173" y="2565652"/>
                </a:lnTo>
                <a:lnTo>
                  <a:pt x="0" y="2565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52712" y="2353816"/>
            <a:ext cx="4328365" cy="4985082"/>
          </a:xfrm>
          <a:custGeom>
            <a:avLst/>
            <a:gdLst/>
            <a:ahLst/>
            <a:cxnLst/>
            <a:rect r="r" b="b" t="t" l="l"/>
            <a:pathLst>
              <a:path h="4985082" w="4328365">
                <a:moveTo>
                  <a:pt x="0" y="0"/>
                </a:moveTo>
                <a:lnTo>
                  <a:pt x="4328365" y="0"/>
                </a:lnTo>
                <a:lnTo>
                  <a:pt x="4328365" y="4985082"/>
                </a:lnTo>
                <a:lnTo>
                  <a:pt x="0" y="498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81077" y="2353816"/>
            <a:ext cx="6821215" cy="2974142"/>
          </a:xfrm>
          <a:custGeom>
            <a:avLst/>
            <a:gdLst/>
            <a:ahLst/>
            <a:cxnLst/>
            <a:rect r="r" b="b" t="t" l="l"/>
            <a:pathLst>
              <a:path h="2974142" w="6821215">
                <a:moveTo>
                  <a:pt x="0" y="0"/>
                </a:moveTo>
                <a:lnTo>
                  <a:pt x="6821214" y="0"/>
                </a:lnTo>
                <a:lnTo>
                  <a:pt x="6821214" y="2974142"/>
                </a:lnTo>
                <a:lnTo>
                  <a:pt x="0" y="2974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42476" y="5310398"/>
            <a:ext cx="3712031" cy="2852297"/>
          </a:xfrm>
          <a:custGeom>
            <a:avLst/>
            <a:gdLst/>
            <a:ahLst/>
            <a:cxnLst/>
            <a:rect r="r" b="b" t="t" l="l"/>
            <a:pathLst>
              <a:path h="2852297" w="3712031">
                <a:moveTo>
                  <a:pt x="0" y="0"/>
                </a:moveTo>
                <a:lnTo>
                  <a:pt x="3712031" y="0"/>
                </a:lnTo>
                <a:lnTo>
                  <a:pt x="3712031" y="2852297"/>
                </a:lnTo>
                <a:lnTo>
                  <a:pt x="0" y="2852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78838" y="5327958"/>
            <a:ext cx="3625693" cy="2358228"/>
          </a:xfrm>
          <a:custGeom>
            <a:avLst/>
            <a:gdLst/>
            <a:ahLst/>
            <a:cxnLst/>
            <a:rect r="r" b="b" t="t" l="l"/>
            <a:pathLst>
              <a:path h="2358228" w="3625693">
                <a:moveTo>
                  <a:pt x="0" y="0"/>
                </a:moveTo>
                <a:lnTo>
                  <a:pt x="3625692" y="0"/>
                </a:lnTo>
                <a:lnTo>
                  <a:pt x="3625692" y="2358228"/>
                </a:lnTo>
                <a:lnTo>
                  <a:pt x="0" y="2358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4" r="0" b="-1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9659" y="461361"/>
            <a:ext cx="31878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온/습도 실시간 모니터링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9835" y="8406208"/>
            <a:ext cx="41548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온/습도 값을 DB에 업로드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6185" y="8406208"/>
            <a:ext cx="32073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LCD에 온/습도 출력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09600" y="9644351"/>
            <a:ext cx="759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 / 13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DAGLwOUNi2o</dc:identifier>
  <dcterms:modified xsi:type="dcterms:W3CDTF">2011-08-01T06:04:30Z</dcterms:modified>
  <cp:revision>1</cp:revision>
  <dc:title>Pitch Deck</dc:title>
</cp:coreProperties>
</file>